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5"/>
  </p:handoutMasterIdLst>
  <p:sldIdLst>
    <p:sldId id="266" r:id="rId2"/>
    <p:sldId id="326" r:id="rId3"/>
    <p:sldId id="258" r:id="rId4"/>
    <p:sldId id="317" r:id="rId5"/>
    <p:sldId id="259" r:id="rId6"/>
    <p:sldId id="320" r:id="rId7"/>
    <p:sldId id="322" r:id="rId8"/>
    <p:sldId id="323" r:id="rId9"/>
    <p:sldId id="324" r:id="rId10"/>
    <p:sldId id="325" r:id="rId11"/>
    <p:sldId id="318" r:id="rId12"/>
    <p:sldId id="321" r:id="rId13"/>
    <p:sldId id="327" r:id="rId14"/>
  </p:sldIdLst>
  <p:sldSz cx="9144000" cy="6858000" type="screen4x3"/>
  <p:notesSz cx="6858000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3713"/>
          </a:xfrm>
          <a:prstGeom prst="rect">
            <a:avLst/>
          </a:prstGeom>
        </p:spPr>
        <p:txBody>
          <a:bodyPr vert="horz" lIns="95602" tIns="47801" rIns="95602" bIns="4780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5602" tIns="47801" rIns="95602" bIns="47801" rtlCol="0"/>
          <a:lstStyle>
            <a:lvl1pPr algn="r">
              <a:defRPr sz="1300"/>
            </a:lvl1pPr>
          </a:lstStyle>
          <a:p>
            <a:fld id="{3EF78B68-638E-48BA-B7CC-CC23C268CED2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71800" cy="493713"/>
          </a:xfrm>
          <a:prstGeom prst="rect">
            <a:avLst/>
          </a:prstGeom>
        </p:spPr>
        <p:txBody>
          <a:bodyPr vert="horz" lIns="95602" tIns="47801" rIns="95602" bIns="4780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5602" tIns="47801" rIns="95602" bIns="47801" rtlCol="0" anchor="b"/>
          <a:lstStyle>
            <a:lvl1pPr algn="r">
              <a:defRPr sz="1300"/>
            </a:lvl1pPr>
          </a:lstStyle>
          <a:p>
            <a:fld id="{4C576D40-13DF-476C-A3E4-9C065E208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880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03A9A8-503E-420E-B227-64FB29DC4788}" type="datetimeFigureOut">
              <a:rPr lang="nl-NL" smtClean="0"/>
              <a:t>5-3-2015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5ADEFB0-1884-4ECC-AD2E-3CD06A192F43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19100" y="2376269"/>
            <a:ext cx="8305800" cy="210546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POP</a:t>
            </a:r>
          </a:p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Minor Ondernemen</a:t>
            </a:r>
          </a:p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2e semester 2014-2015</a:t>
            </a:r>
          </a:p>
          <a:p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19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NHL Hogeschool Leeuwarden</a:t>
            </a:r>
          </a:p>
          <a:p>
            <a:endParaRPr lang="nl-NL" sz="1900" b="1" dirty="0">
              <a:solidFill>
                <a:schemeClr val="tx2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012160" y="5949280"/>
            <a:ext cx="2244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5 maart 2015</a:t>
            </a:r>
            <a:endParaRPr lang="nl-NL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1844824"/>
            <a:ext cx="5400600" cy="3528392"/>
          </a:xfrm>
        </p:spPr>
        <p:txBody>
          <a:bodyPr>
            <a:normAutofit lnSpcReduction="10000"/>
          </a:bodyPr>
          <a:lstStyle/>
          <a:p>
            <a:pPr algn="l"/>
            <a:r>
              <a:rPr lang="nl-NL" sz="3800" b="1" dirty="0">
                <a:solidFill>
                  <a:schemeClr val="tx2"/>
                </a:solidFill>
                <a:latin typeface="Calibri" panose="020F0502020204030204" pitchFamily="34" charset="0"/>
              </a:rPr>
              <a:t>Leerdoelen die eigenlijk prestatiedoel </a:t>
            </a:r>
            <a:r>
              <a:rPr lang="nl-NL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zijn…</a:t>
            </a:r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Beginnen vaak met hoe/op welk manier.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Zijn globaal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Geven geen houvast om leeractiviteiten te ondernemen.</a:t>
            </a:r>
          </a:p>
        </p:txBody>
      </p:sp>
    </p:spTree>
    <p:extLst>
      <p:ext uri="{BB962C8B-B14F-4D97-AF65-F5344CB8AC3E}">
        <p14:creationId xmlns:p14="http://schemas.microsoft.com/office/powerpoint/2010/main" val="1680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53238"/>
              </p:ext>
            </p:extLst>
          </p:nvPr>
        </p:nvGraphicFramePr>
        <p:xfrm>
          <a:off x="755576" y="692696"/>
          <a:ext cx="7560840" cy="5260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648072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Calibri" panose="020F0502020204030204" pitchFamily="34" charset="0"/>
                        </a:rPr>
                        <a:t>Prestatiedoel WOW fase</a:t>
                      </a:r>
                      <a:endParaRPr lang="nl-NL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Calibri" panose="020F0502020204030204" pitchFamily="34" charset="0"/>
                        </a:rPr>
                        <a:t>Leerdoelen</a:t>
                      </a:r>
                      <a:endParaRPr lang="nl-NL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Calibri" panose="020F0502020204030204" pitchFamily="34" charset="0"/>
                        </a:rPr>
                        <a:t>Leeractiviteiten</a:t>
                      </a:r>
                      <a:endParaRPr lang="nl-NL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Calibri" panose="020F0502020204030204" pitchFamily="34" charset="0"/>
                        </a:rPr>
                        <a:t>Reflectie</a:t>
                      </a:r>
                    </a:p>
                    <a:p>
                      <a:r>
                        <a:rPr lang="nl-NL" dirty="0" smtClean="0">
                          <a:latin typeface="Calibri" panose="020F0502020204030204" pitchFamily="34" charset="0"/>
                        </a:rPr>
                        <a:t>(achteraf)</a:t>
                      </a:r>
                      <a:endParaRPr lang="nl-NL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Een business concept passend</a:t>
                      </a:r>
                      <a:r>
                        <a:rPr lang="nl-NL" sz="1400" baseline="0" dirty="0" smtClean="0">
                          <a:latin typeface="Calibri" panose="020F0502020204030204" pitchFamily="34" charset="0"/>
                        </a:rPr>
                        <a:t> bij mijn passie en talenten</a:t>
                      </a:r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Bijv.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Achter mijn talenten</a:t>
                      </a:r>
                      <a:r>
                        <a:rPr lang="nl-NL" sz="1400" baseline="0" dirty="0" smtClean="0">
                          <a:latin typeface="Calibri" panose="020F0502020204030204" pitchFamily="34" charset="0"/>
                        </a:rPr>
                        <a:t> komen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Een goed idee bedenken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Bijv.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Mindmap maken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Testen maken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Brainstorm over passend concept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Canvas maken</a:t>
                      </a:r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smtClean="0">
                          <a:latin typeface="Calibri" panose="020F0502020204030204" pitchFamily="34" charset="0"/>
                        </a:rPr>
                        <a:t>Wat ging goed, wat</a:t>
                      </a:r>
                      <a:r>
                        <a:rPr lang="nl-NL" sz="1400" baseline="0" dirty="0" smtClean="0">
                          <a:latin typeface="Calibri" panose="020F0502020204030204" pitchFamily="34" charset="0"/>
                        </a:rPr>
                        <a:t> ging minder goed en wat heb ik er van geleerd…</a:t>
                      </a:r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48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1720" y="1844824"/>
            <a:ext cx="5400600" cy="352839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Opdracht vanmiddag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Ga het komend uur individueel (of in groepjes) aan de slag met het opstellen van: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Prestatiedoelen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Leerdoelen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Leeractiviteiten</a:t>
            </a:r>
          </a:p>
          <a:p>
            <a:pPr algn="l"/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Vervolgens resultaten delen in de intervisie (zonder tutor).</a:t>
            </a:r>
            <a:endParaRPr lang="en-US" sz="28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endParaRPr lang="en-US" sz="20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endParaRPr lang="en-US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974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1720" y="1844824"/>
            <a:ext cx="5400600" cy="352839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Opdracht</a:t>
            </a:r>
            <a:r>
              <a:rPr lang="en-US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3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komende</a:t>
            </a:r>
            <a:r>
              <a:rPr lang="en-US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week</a:t>
            </a:r>
            <a:endParaRPr lang="en-US" sz="3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1e </a:t>
            </a:r>
            <a:r>
              <a:rPr lang="en-US" sz="2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versie</a:t>
            </a: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POP </a:t>
            </a:r>
            <a:r>
              <a:rPr lang="en-US" sz="2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aanleveren</a:t>
            </a: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in </a:t>
            </a:r>
            <a:r>
              <a:rPr lang="en-US" sz="2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intervisie</a:t>
            </a: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met tutor.</a:t>
            </a:r>
          </a:p>
          <a:p>
            <a:pPr algn="l"/>
            <a:endParaRPr lang="en-US" sz="28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POP’s </a:t>
            </a:r>
            <a:r>
              <a:rPr lang="en-US" sz="2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moeten</a:t>
            </a: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komende</a:t>
            </a: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week </a:t>
            </a:r>
            <a:r>
              <a:rPr lang="en-US" sz="2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worden</a:t>
            </a: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gefiatteerd</a:t>
            </a: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door de tutor</a:t>
            </a:r>
            <a:endParaRPr lang="en-US" sz="28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endParaRPr lang="en-US" sz="20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endParaRPr lang="en-US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420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19100" y="2376269"/>
            <a:ext cx="8305800" cy="210546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POP</a:t>
            </a:r>
          </a:p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Minor Ondernemen</a:t>
            </a:r>
          </a:p>
          <a:p>
            <a:r>
              <a:rPr lang="en-US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2e semester 2014-2015</a:t>
            </a:r>
          </a:p>
          <a:p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sz="19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NHL Hogeschool Leeuwarden</a:t>
            </a:r>
          </a:p>
          <a:p>
            <a:endParaRPr lang="nl-NL" sz="1900" b="1" dirty="0">
              <a:solidFill>
                <a:schemeClr val="tx2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012160" y="5949280"/>
            <a:ext cx="2244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5 maart 2015</a:t>
            </a:r>
            <a:endParaRPr lang="nl-NL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8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01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6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699792" y="2060848"/>
            <a:ext cx="4896544" cy="302433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3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Indeling indiv. Dropbox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Wow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Pow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How</a:t>
            </a:r>
            <a:endParaRPr lang="en-US" sz="28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Now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Einddocumenten assessment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Bewijsstukken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35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1844824"/>
            <a:ext cx="5400600" cy="352839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Indeling POP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Mijn ondernemerschap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Wow Pow How Now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Prestatiedoelen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Leerdoelen</a:t>
            </a:r>
            <a:endParaRPr lang="en-US" sz="20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Leeractiviteiten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Reflectie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Bijlagen</a:t>
            </a:r>
          </a:p>
          <a:p>
            <a:pPr marL="971550" lvl="1" indent="-51435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Testen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741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1844824"/>
            <a:ext cx="5400600" cy="3528392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Prestatiedoelen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r>
              <a:rPr lang="nl-NL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Hebben te maken met toekomstige output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976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1844824"/>
            <a:ext cx="5400600" cy="3528392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Leerdoelen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r>
              <a:rPr lang="nl-NL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Hebben te maken met input die jij nodig hebt om de output te kunnen genereren.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929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1844824"/>
            <a:ext cx="5400600" cy="3528392"/>
          </a:xfrm>
        </p:spPr>
        <p:txBody>
          <a:bodyPr>
            <a:normAutofit/>
          </a:bodyPr>
          <a:lstStyle/>
          <a:p>
            <a:pPr algn="l"/>
            <a:r>
              <a:rPr lang="en-US" sz="3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Leeractiviteiten</a:t>
            </a:r>
          </a:p>
          <a:p>
            <a:pPr algn="l"/>
            <a:endParaRPr lang="en-US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l"/>
            <a:r>
              <a:rPr lang="nl-NL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Concrete activiteiten om de leerdoelen te kunnen halen</a:t>
            </a:r>
            <a:r>
              <a:rPr lang="nl-NL" sz="2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nl-NL" sz="28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2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841</TotalTime>
  <Words>216</Words>
  <Application>Microsoft Office PowerPoint</Application>
  <PresentationFormat>Diavoorstelling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Executive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</dc:title>
  <dc:creator>Sietse Harkema</dc:creator>
  <cp:lastModifiedBy>Sietse Harkema</cp:lastModifiedBy>
  <cp:revision>89</cp:revision>
  <cp:lastPrinted>2015-03-05T09:43:30Z</cp:lastPrinted>
  <dcterms:created xsi:type="dcterms:W3CDTF">2012-08-31T13:33:02Z</dcterms:created>
  <dcterms:modified xsi:type="dcterms:W3CDTF">2015-03-05T13:50:44Z</dcterms:modified>
</cp:coreProperties>
</file>